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r:id="rId18" roundtripDataSignature="AMtx7mgmK0gyrCNI1xKvBx/KEVrAeCK2W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18" Type="http://customschemas.google.com/relationships/presentationmetadata" Target="meta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6afb62919b_1_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26afb62919b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bffbeb1118_3_2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2bffbeb1118_3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6afb62919b_3_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26afb62919b_3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bffbeb1118_3_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bffbeb1118_3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bffbeb1118_6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2bffbeb1118_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bffbeb1118_6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2bffbeb1118_6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2bffbeb1118_6_1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2bffbeb1118_6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g26afb62919b_2_22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g26afb62919b_2_22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g26afb62919b_2_2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g26afb62919b_2_25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g26afb62919b_2_25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g26afb62919b_2_2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g26afb62919b_2_2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6afb62919b_2_265"/>
          <p:cNvSpPr txBox="1"/>
          <p:nvPr>
            <p:ph type="title"/>
          </p:nvPr>
        </p:nvSpPr>
        <p:spPr>
          <a:xfrm>
            <a:off x="457200" y="18057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2" name="Google Shape;52;g26afb62919b_2_265"/>
          <p:cNvSpPr txBox="1"/>
          <p:nvPr>
            <p:ph idx="1" type="body"/>
          </p:nvPr>
        </p:nvSpPr>
        <p:spPr>
          <a:xfrm>
            <a:off x="457200" y="11747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indent="-342900" lvl="1" marL="9144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2pPr>
            <a:lvl3pPr indent="-342900" lvl="2" marL="13716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3pPr>
            <a:lvl4pPr indent="-342900" lvl="3" marL="18288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indent="-342900" lvl="4" marL="22860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indent="-342900" lvl="5" marL="2743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indent="-342900" lvl="6" marL="32004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indent="-342900" lvl="7" marL="36576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indent="-342900" lvl="8" marL="411480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g26afb62919b_2_22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g26afb62919b_2_2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g26afb62919b_2_2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g26afb62919b_2_2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g26afb62919b_2_2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g26afb62919b_2_2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g26afb62919b_2_23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g26afb62919b_2_23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g26afb62919b_2_2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g26afb62919b_2_2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g26afb62919b_2_2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g26afb62919b_2_243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g26afb62919b_2_243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g26afb62919b_2_2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g26afb62919b_2_247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g26afb62919b_2_2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g26afb62919b_2_25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g26afb62919b_2_250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g26afb62919b_2_250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g26afb62919b_2_250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g26afb62919b_2_2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g26afb62919b_2_256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g26afb62919b_2_2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26afb62919b_2_2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g26afb62919b_2_2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g26afb62919b_2_2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Relationship Id="rId4" Type="http://schemas.openxmlformats.org/officeDocument/2006/relationships/hyperlink" Target="https://public.tableau.com/views/DashboardMTVRS/Dashboard1?:language=en-US&amp;:sid=&amp;:display_count=n&amp;:origin=viz_share_link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Relationship Id="rId4" Type="http://schemas.openxmlformats.org/officeDocument/2006/relationships/image" Target="../media/image9.png"/><Relationship Id="rId5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1" Type="http://schemas.openxmlformats.org/officeDocument/2006/relationships/image" Target="../media/image5.png"/><Relationship Id="rId10" Type="http://schemas.openxmlformats.org/officeDocument/2006/relationships/image" Target="../media/image8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16.png"/><Relationship Id="rId5" Type="http://schemas.openxmlformats.org/officeDocument/2006/relationships/image" Target="../media/image3.png"/><Relationship Id="rId6" Type="http://schemas.openxmlformats.org/officeDocument/2006/relationships/image" Target="../media/image13.png"/><Relationship Id="rId7" Type="http://schemas.openxmlformats.org/officeDocument/2006/relationships/image" Target="../media/image7.png"/><Relationship Id="rId8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hyperlink" Target="http://3.85.11.137/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"/>
          <p:cNvSpPr txBox="1"/>
          <p:nvPr/>
        </p:nvSpPr>
        <p:spPr>
          <a:xfrm>
            <a:off x="1039211" y="3978822"/>
            <a:ext cx="733490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Devin Lim, Maelice Yamdj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eu, Oliver Xing, Shiva Skandhan, Tejaswi Neelapu</a:t>
            </a:r>
            <a:endParaRPr/>
          </a:p>
        </p:txBody>
      </p:sp>
      <p:sp>
        <p:nvSpPr>
          <p:cNvPr id="58" name="Google Shape;58;p1"/>
          <p:cNvSpPr txBox="1"/>
          <p:nvPr/>
        </p:nvSpPr>
        <p:spPr>
          <a:xfrm>
            <a:off x="1249418" y="3374477"/>
            <a:ext cx="6967042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Project on Movie and TV Series Recommendation System </a:t>
            </a:r>
            <a:endParaRPr b="1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9" name="Google Shape;59;p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3063" y="152400"/>
            <a:ext cx="4557875" cy="3309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g26afb62919b_1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9225" y="0"/>
            <a:ext cx="640858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g26afb62919b_1_1"/>
          <p:cNvSpPr txBox="1"/>
          <p:nvPr/>
        </p:nvSpPr>
        <p:spPr>
          <a:xfrm>
            <a:off x="0" y="2094600"/>
            <a:ext cx="25113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Tableau</a:t>
            </a:r>
            <a:endParaRPr b="1" sz="5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bffbeb1118_3_21"/>
          <p:cNvSpPr txBox="1"/>
          <p:nvPr>
            <p:ph type="title"/>
          </p:nvPr>
        </p:nvSpPr>
        <p:spPr>
          <a:xfrm>
            <a:off x="457200" y="180579"/>
            <a:ext cx="8229600" cy="85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Times New Roman"/>
                <a:ea typeface="Times New Roman"/>
                <a:cs typeface="Times New Roman"/>
                <a:sym typeface="Times New Roman"/>
              </a:rPr>
              <a:t>Key Takeaways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6" name="Google Shape;146;g2bffbeb1118_3_21"/>
          <p:cNvSpPr txBox="1"/>
          <p:nvPr>
            <p:ph idx="1" type="body"/>
          </p:nvPr>
        </p:nvSpPr>
        <p:spPr>
          <a:xfrm>
            <a:off x="457200" y="1174750"/>
            <a:ext cx="8686800" cy="3394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rtl="0" algn="l">
              <a:spcBef>
                <a:spcPts val="360"/>
              </a:spcBef>
              <a:spcAft>
                <a:spcPts val="0"/>
              </a:spcAft>
              <a:buSzPts val="2400"/>
              <a:buFont typeface="Times New Roman"/>
              <a:buChar char="●"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</a:t>
            </a: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implify the streaming experience for users overwhelmed by multiple platforms.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Char char="●"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System uses behaviour analysis to offer personalized recommendations.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Char char="●"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Users can access their favorite content across various platforms.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Char char="●"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Watchlist management, ratings and reviews encourage user satisfaction.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Char char="●"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Overall, MTVSRS ensures user engagement and satisfaction.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1"/>
          <p:cNvSpPr txBox="1"/>
          <p:nvPr>
            <p:ph type="title"/>
          </p:nvPr>
        </p:nvSpPr>
        <p:spPr>
          <a:xfrm>
            <a:off x="0" y="4286100"/>
            <a:ext cx="90060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b="1" lang="en-US">
                <a:latin typeface="Times New Roman"/>
                <a:ea typeface="Times New Roman"/>
                <a:cs typeface="Times New Roman"/>
                <a:sym typeface="Times New Roman"/>
              </a:rPr>
              <a:t>Q&amp;A                                                               </a:t>
            </a:r>
            <a:r>
              <a:rPr b="1" lang="en-US">
                <a:latin typeface="Times New Roman"/>
                <a:ea typeface="Times New Roman"/>
                <a:cs typeface="Times New Roman"/>
                <a:sym typeface="Times New Roman"/>
              </a:rPr>
              <a:t>THANK YOU!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4"/>
          <p:cNvSpPr txBox="1"/>
          <p:nvPr>
            <p:ph type="title"/>
          </p:nvPr>
        </p:nvSpPr>
        <p:spPr>
          <a:xfrm>
            <a:off x="447600" y="105925"/>
            <a:ext cx="8680200" cy="94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Times New Roman"/>
              <a:buNone/>
            </a:pPr>
            <a:r>
              <a:rPr b="1" lang="en-US">
                <a:latin typeface="Times New Roman"/>
                <a:ea typeface="Times New Roman"/>
                <a:cs typeface="Times New Roman"/>
                <a:sym typeface="Times New Roman"/>
              </a:rPr>
              <a:t>Problem Summary</a:t>
            </a:r>
            <a:endParaRPr b="1"/>
          </a:p>
        </p:txBody>
      </p:sp>
      <p:sp>
        <p:nvSpPr>
          <p:cNvPr id="65" name="Google Shape;65;p4"/>
          <p:cNvSpPr txBox="1"/>
          <p:nvPr/>
        </p:nvSpPr>
        <p:spPr>
          <a:xfrm>
            <a:off x="463950" y="1127125"/>
            <a:ext cx="8495100" cy="26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●"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Too many streaming services 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●"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Shows exclusive to specific services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●"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Spreadsheets are not user friendly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66" name="Google Shape;66;p4"/>
          <p:cNvSpPr/>
          <p:nvPr/>
        </p:nvSpPr>
        <p:spPr>
          <a:xfrm>
            <a:off x="4938250" y="4306625"/>
            <a:ext cx="3731100" cy="331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6afb62919b_3_2"/>
          <p:cNvSpPr txBox="1"/>
          <p:nvPr>
            <p:ph type="title"/>
          </p:nvPr>
        </p:nvSpPr>
        <p:spPr>
          <a:xfrm>
            <a:off x="457200" y="180579"/>
            <a:ext cx="8229600" cy="85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Times New Roman"/>
              <a:buNone/>
            </a:pPr>
            <a:r>
              <a:rPr b="1" lang="en-US">
                <a:latin typeface="Times New Roman"/>
                <a:ea typeface="Times New Roman"/>
                <a:cs typeface="Times New Roman"/>
                <a:sym typeface="Times New Roman"/>
              </a:rPr>
              <a:t>Solution: MTVSRS</a:t>
            </a:r>
            <a:endParaRPr b="1"/>
          </a:p>
        </p:txBody>
      </p:sp>
      <p:sp>
        <p:nvSpPr>
          <p:cNvPr id="72" name="Google Shape;72;g26afb62919b_3_2"/>
          <p:cNvSpPr txBox="1"/>
          <p:nvPr>
            <p:ph idx="1" type="body"/>
          </p:nvPr>
        </p:nvSpPr>
        <p:spPr>
          <a:xfrm>
            <a:off x="457200" y="1037975"/>
            <a:ext cx="8589000" cy="3394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81000" lvl="0" marL="457200" rtl="0" algn="just"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Char char="●"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Movie and TV Series Recommendation System is a stand-alone offering that can be used with any streaming service. 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0" marL="457200" rtl="0" algn="just"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Char char="●"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Users are able to track their watch history and be provided with individualized and varied recommendations. 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360"/>
              </a:spcBef>
              <a:spcAft>
                <a:spcPts val="1200"/>
              </a:spcAft>
              <a:buNone/>
            </a:pPr>
            <a:r>
              <a:t/>
            </a:r>
            <a:endParaRPr b="1" sz="2100"/>
          </a:p>
        </p:txBody>
      </p:sp>
      <p:sp>
        <p:nvSpPr>
          <p:cNvPr id="73" name="Google Shape;73;g26afb62919b_3_2"/>
          <p:cNvSpPr/>
          <p:nvPr/>
        </p:nvSpPr>
        <p:spPr>
          <a:xfrm>
            <a:off x="371975" y="3618875"/>
            <a:ext cx="1447200" cy="769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g26afb62919b_3_2"/>
          <p:cNvSpPr txBox="1"/>
          <p:nvPr/>
        </p:nvSpPr>
        <p:spPr>
          <a:xfrm>
            <a:off x="2063200" y="3749825"/>
            <a:ext cx="75147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Enhanced content discoverability and user satisfaction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7"/>
          <p:cNvSpPr txBox="1"/>
          <p:nvPr>
            <p:ph type="title"/>
          </p:nvPr>
        </p:nvSpPr>
        <p:spPr>
          <a:xfrm>
            <a:off x="457200" y="255025"/>
            <a:ext cx="8229600" cy="76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Times New Roman"/>
              <a:buNone/>
            </a:pPr>
            <a:r>
              <a:rPr b="1" lang="en-US">
                <a:latin typeface="Times New Roman"/>
                <a:ea typeface="Times New Roman"/>
                <a:cs typeface="Times New Roman"/>
                <a:sym typeface="Times New Roman"/>
              </a:rPr>
              <a:t>MTVSRS: </a:t>
            </a:r>
            <a:r>
              <a:rPr b="1" lang="en-US">
                <a:latin typeface="Times New Roman"/>
                <a:ea typeface="Times New Roman"/>
                <a:cs typeface="Times New Roman"/>
                <a:sym typeface="Times New Roman"/>
              </a:rPr>
              <a:t>Mission Statement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0" name="Google Shape;80;p7"/>
          <p:cNvSpPr txBox="1"/>
          <p:nvPr>
            <p:ph idx="1" type="body"/>
          </p:nvPr>
        </p:nvSpPr>
        <p:spPr>
          <a:xfrm>
            <a:off x="515975" y="1266975"/>
            <a:ext cx="8018400" cy="330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810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●"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Boost content discoverability for improved user satisfaction.</a:t>
            </a:r>
            <a:endParaRPr sz="2400">
              <a:solidFill>
                <a:schemeClr val="dk1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0" marL="457200" rtl="0" algn="just"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Char char="●"/>
            </a:pPr>
            <a:r>
              <a:rPr lang="en-US" sz="240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Ensure compatibility with streaming services</a:t>
            </a:r>
            <a:endParaRPr sz="2400">
              <a:solidFill>
                <a:schemeClr val="dk1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0" marL="457200" rtl="0" algn="just"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Char char="●"/>
            </a:pPr>
            <a:r>
              <a:rPr lang="en-US" sz="240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Analyse user behavior for personalized content suggestions.</a:t>
            </a:r>
            <a:endParaRPr sz="2400">
              <a:solidFill>
                <a:schemeClr val="dk1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0" marL="457200" rtl="0" algn="just"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Char char="●"/>
            </a:pPr>
            <a:r>
              <a:rPr lang="en-US" sz="240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Create a seamless and intuitive experience for users.</a:t>
            </a:r>
            <a:endParaRPr sz="2400">
              <a:solidFill>
                <a:schemeClr val="dk1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6946" y="0"/>
            <a:ext cx="569281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8"/>
          <p:cNvSpPr txBox="1"/>
          <p:nvPr/>
        </p:nvSpPr>
        <p:spPr>
          <a:xfrm>
            <a:off x="0" y="0"/>
            <a:ext cx="34926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User:</a:t>
            </a: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Create an Account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Add to Watchlist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○"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Planned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○"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Watching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○"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Completed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○"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Dropped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Provide Reviews and Ratings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7" name="Google Shape;87;p8"/>
          <p:cNvSpPr txBox="1"/>
          <p:nvPr/>
        </p:nvSpPr>
        <p:spPr>
          <a:xfrm>
            <a:off x="0" y="2959175"/>
            <a:ext cx="33891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MTVSRS:</a:t>
            </a: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Display show data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Display user watchlist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Display reviews and ratings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Provide Recommendations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g2bffbeb1118_3_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375" y="975475"/>
            <a:ext cx="2987524" cy="3744476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g2bffbeb1118_3_11"/>
          <p:cNvSpPr txBox="1"/>
          <p:nvPr>
            <p:ph type="title"/>
          </p:nvPr>
        </p:nvSpPr>
        <p:spPr>
          <a:xfrm>
            <a:off x="126375" y="0"/>
            <a:ext cx="2087400" cy="85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Sneak Peek</a:t>
            </a:r>
            <a:endParaRPr/>
          </a:p>
        </p:txBody>
      </p:sp>
      <p:pic>
        <p:nvPicPr>
          <p:cNvPr id="94" name="Google Shape;94;g2bffbeb1118_3_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59900" y="950843"/>
            <a:ext cx="3060173" cy="37937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g2bffbeb1118_3_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66075" y="910488"/>
            <a:ext cx="2548275" cy="38744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bffbeb1118_6_0"/>
          <p:cNvSpPr txBox="1"/>
          <p:nvPr>
            <p:ph type="title"/>
          </p:nvPr>
        </p:nvSpPr>
        <p:spPr>
          <a:xfrm>
            <a:off x="143350" y="2143050"/>
            <a:ext cx="2087400" cy="85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Times New Roman"/>
                <a:ea typeface="Times New Roman"/>
                <a:cs typeface="Times New Roman"/>
                <a:sym typeface="Times New Roman"/>
              </a:rPr>
              <a:t>Design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01" name="Google Shape;101;g2bffbeb1118_6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0800" y="44525"/>
            <a:ext cx="6739251" cy="505445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bffbeb1118_6_5"/>
          <p:cNvSpPr txBox="1"/>
          <p:nvPr>
            <p:ph type="title"/>
          </p:nvPr>
        </p:nvSpPr>
        <p:spPr>
          <a:xfrm>
            <a:off x="40375" y="783075"/>
            <a:ext cx="3165600" cy="85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Times New Roman"/>
                <a:ea typeface="Times New Roman"/>
                <a:cs typeface="Times New Roman"/>
                <a:sym typeface="Times New Roman"/>
              </a:rPr>
              <a:t>Technologies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107" name="Google Shape;107;g2bffbeb1118_6_5"/>
          <p:cNvGrpSpPr/>
          <p:nvPr/>
        </p:nvGrpSpPr>
        <p:grpSpPr>
          <a:xfrm>
            <a:off x="4919213" y="2809125"/>
            <a:ext cx="4371513" cy="2281800"/>
            <a:chOff x="5063888" y="1585550"/>
            <a:chExt cx="4371513" cy="2281800"/>
          </a:xfrm>
        </p:grpSpPr>
        <p:sp>
          <p:nvSpPr>
            <p:cNvPr id="108" name="Google Shape;108;g2bffbeb1118_6_5"/>
            <p:cNvSpPr/>
            <p:nvPr/>
          </p:nvSpPr>
          <p:spPr>
            <a:xfrm>
              <a:off x="5063888" y="1585550"/>
              <a:ext cx="3859500" cy="2281800"/>
            </a:xfrm>
            <a:prstGeom prst="roundRect">
              <a:avLst>
                <a:gd fmla="val 16667" name="adj"/>
              </a:avLst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09" name="Google Shape;109;g2bffbeb1118_6_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303464" y="2369621"/>
              <a:ext cx="703911" cy="71366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0" name="Google Shape;110;g2bffbeb1118_6_5"/>
            <p:cNvPicPr preferRelativeResize="0"/>
            <p:nvPr/>
          </p:nvPicPr>
          <p:blipFill rotWithShape="1">
            <a:blip r:embed="rId4">
              <a:alphaModFix/>
            </a:blip>
            <a:srcRect b="22258" l="8457" r="16826" t="23859"/>
            <a:stretch/>
          </p:blipFill>
          <p:spPr>
            <a:xfrm>
              <a:off x="7547897" y="2278692"/>
              <a:ext cx="1182178" cy="8525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1" name="Google Shape;111;g2bffbeb1118_6_5"/>
            <p:cNvSpPr txBox="1"/>
            <p:nvPr/>
          </p:nvSpPr>
          <p:spPr>
            <a:xfrm>
              <a:off x="5219775" y="1661288"/>
              <a:ext cx="20529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2"/>
                  </a:solidFill>
                </a:rPr>
                <a:t>Data Generation</a:t>
              </a:r>
              <a:endParaRPr sz="1800">
                <a:solidFill>
                  <a:schemeClr val="dk2"/>
                </a:solidFill>
              </a:endParaRPr>
            </a:p>
          </p:txBody>
        </p:sp>
        <p:pic>
          <p:nvPicPr>
            <p:cNvPr id="112" name="Google Shape;112;g2bffbeb1118_6_5"/>
            <p:cNvPicPr preferRelativeResize="0"/>
            <p:nvPr/>
          </p:nvPicPr>
          <p:blipFill rotWithShape="1">
            <a:blip r:embed="rId5">
              <a:alphaModFix/>
            </a:blip>
            <a:srcRect b="34417" l="26022" r="23151" t="0"/>
            <a:stretch/>
          </p:blipFill>
          <p:spPr>
            <a:xfrm>
              <a:off x="6419054" y="2379650"/>
              <a:ext cx="758733" cy="7342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3" name="Google Shape;113;g2bffbeb1118_6_5"/>
            <p:cNvSpPr txBox="1"/>
            <p:nvPr/>
          </p:nvSpPr>
          <p:spPr>
            <a:xfrm>
              <a:off x="5228200" y="3438863"/>
              <a:ext cx="42072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/>
                <a:t>github.com/CPSC5071/composite_key_generator</a:t>
              </a:r>
              <a:endParaRPr sz="1100"/>
            </a:p>
          </p:txBody>
        </p:sp>
        <p:sp>
          <p:nvSpPr>
            <p:cNvPr id="114" name="Google Shape;114;g2bffbeb1118_6_5"/>
            <p:cNvSpPr txBox="1"/>
            <p:nvPr/>
          </p:nvSpPr>
          <p:spPr>
            <a:xfrm>
              <a:off x="5228200" y="3240750"/>
              <a:ext cx="30000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/>
                <a:t>github.com/CPSC5071/mockagpt</a:t>
              </a:r>
              <a:endParaRPr sz="1100"/>
            </a:p>
          </p:txBody>
        </p:sp>
      </p:grpSp>
      <p:grpSp>
        <p:nvGrpSpPr>
          <p:cNvPr id="115" name="Google Shape;115;g2bffbeb1118_6_5"/>
          <p:cNvGrpSpPr/>
          <p:nvPr/>
        </p:nvGrpSpPr>
        <p:grpSpPr>
          <a:xfrm>
            <a:off x="3155100" y="205075"/>
            <a:ext cx="3859500" cy="2281800"/>
            <a:chOff x="636100" y="452100"/>
            <a:chExt cx="3859500" cy="2281800"/>
          </a:xfrm>
        </p:grpSpPr>
        <p:sp>
          <p:nvSpPr>
            <p:cNvPr id="116" name="Google Shape;116;g2bffbeb1118_6_5"/>
            <p:cNvSpPr/>
            <p:nvPr/>
          </p:nvSpPr>
          <p:spPr>
            <a:xfrm>
              <a:off x="636100" y="452100"/>
              <a:ext cx="3859500" cy="2281800"/>
            </a:xfrm>
            <a:prstGeom prst="roundRect">
              <a:avLst>
                <a:gd fmla="val 16667" name="adj"/>
              </a:avLst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17" name="Google Shape;117;g2bffbeb1118_6_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785575" y="1166754"/>
              <a:ext cx="852521" cy="852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8" name="Google Shape;118;g2bffbeb1118_6_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1798738" y="1403896"/>
              <a:ext cx="1405417" cy="37823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9" name="Google Shape;119;g2bffbeb1118_6_5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3438457" y="1152621"/>
              <a:ext cx="880769" cy="88077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0" name="Google Shape;120;g2bffbeb1118_6_5"/>
            <p:cNvSpPr txBox="1"/>
            <p:nvPr/>
          </p:nvSpPr>
          <p:spPr>
            <a:xfrm>
              <a:off x="810213" y="545388"/>
              <a:ext cx="20529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2"/>
                  </a:solidFill>
                </a:rPr>
                <a:t>App</a:t>
              </a:r>
              <a:endParaRPr sz="1800">
                <a:solidFill>
                  <a:schemeClr val="dk2"/>
                </a:solidFill>
              </a:endParaRPr>
            </a:p>
          </p:txBody>
        </p:sp>
        <p:sp>
          <p:nvSpPr>
            <p:cNvPr id="121" name="Google Shape;121;g2bffbeb1118_6_5"/>
            <p:cNvSpPr txBox="1"/>
            <p:nvPr/>
          </p:nvSpPr>
          <p:spPr>
            <a:xfrm>
              <a:off x="810225" y="2305163"/>
              <a:ext cx="30000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github.com/CPSC5071/mtvsrs</a:t>
              </a:r>
              <a:endParaRPr/>
            </a:p>
          </p:txBody>
        </p:sp>
      </p:grpSp>
      <p:grpSp>
        <p:nvGrpSpPr>
          <p:cNvPr id="122" name="Google Shape;122;g2bffbeb1118_6_5"/>
          <p:cNvGrpSpPr/>
          <p:nvPr/>
        </p:nvGrpSpPr>
        <p:grpSpPr>
          <a:xfrm>
            <a:off x="271125" y="2809125"/>
            <a:ext cx="3859500" cy="2281800"/>
            <a:chOff x="2507375" y="2199250"/>
            <a:chExt cx="3859500" cy="2281800"/>
          </a:xfrm>
        </p:grpSpPr>
        <p:sp>
          <p:nvSpPr>
            <p:cNvPr id="123" name="Google Shape;123;g2bffbeb1118_6_5"/>
            <p:cNvSpPr/>
            <p:nvPr/>
          </p:nvSpPr>
          <p:spPr>
            <a:xfrm>
              <a:off x="2507375" y="2199250"/>
              <a:ext cx="3859500" cy="2281800"/>
            </a:xfrm>
            <a:prstGeom prst="roundRect">
              <a:avLst>
                <a:gd fmla="val 16667" name="adj"/>
              </a:avLst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24" name="Google Shape;124;g2bffbeb1118_6_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2826934" y="3072088"/>
              <a:ext cx="650533" cy="7342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5" name="Google Shape;125;g2bffbeb1118_6_5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4019445" y="3012976"/>
              <a:ext cx="703908" cy="8525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6" name="Google Shape;126;g2bffbeb1118_6_5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4988441" y="2998845"/>
              <a:ext cx="1321462" cy="88077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7" name="Google Shape;127;g2bffbeb1118_6_5"/>
            <p:cNvSpPr txBox="1"/>
            <p:nvPr/>
          </p:nvSpPr>
          <p:spPr>
            <a:xfrm>
              <a:off x="2681488" y="2292538"/>
              <a:ext cx="20529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2"/>
                  </a:solidFill>
                </a:rPr>
                <a:t>Hosting</a:t>
              </a:r>
              <a:endParaRPr sz="1800">
                <a:solidFill>
                  <a:schemeClr val="dk2"/>
                </a:solidFill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bffbeb1118_6_17"/>
          <p:cNvSpPr txBox="1"/>
          <p:nvPr>
            <p:ph type="title"/>
          </p:nvPr>
        </p:nvSpPr>
        <p:spPr>
          <a:xfrm>
            <a:off x="236650" y="210599"/>
            <a:ext cx="4386300" cy="4722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latin typeface="Times New Roman"/>
                <a:ea typeface="Times New Roman"/>
                <a:cs typeface="Times New Roman"/>
                <a:sym typeface="Times New Roman"/>
              </a:rPr>
              <a:t>App Demo</a:t>
            </a:r>
            <a:endParaRPr b="1" sz="5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3" name="Google Shape;133;g2bffbeb1118_6_17"/>
          <p:cNvSpPr txBox="1"/>
          <p:nvPr>
            <p:ph type="title"/>
          </p:nvPr>
        </p:nvSpPr>
        <p:spPr>
          <a:xfrm>
            <a:off x="4936775" y="1920538"/>
            <a:ext cx="3520200" cy="85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r>
              <a:rPr b="1" lang="en-US" sz="3400" u="sng">
                <a:latin typeface="Times New Roman"/>
                <a:ea typeface="Times New Roman"/>
                <a:cs typeface="Times New Roman"/>
                <a:sym typeface="Times New Roman"/>
                <a:hlinkClick r:id="rId3"/>
              </a:rPr>
              <a:t>http://3.85.11.137/</a:t>
            </a:r>
            <a:endParaRPr/>
          </a:p>
        </p:txBody>
      </p:sp>
      <p:sp>
        <p:nvSpPr>
          <p:cNvPr id="134" name="Google Shape;134;g2bffbeb1118_6_17"/>
          <p:cNvSpPr txBox="1"/>
          <p:nvPr/>
        </p:nvSpPr>
        <p:spPr>
          <a:xfrm>
            <a:off x="5423000" y="2454963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</a:rPr>
              <a:t>Try it yourself!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2018-03-19T18:25:21Z</dcterms:created>
  <dc:creator>Guttorp, Eric</dc:creator>
</cp:coreProperties>
</file>